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3004800" cy="9753600"/>
  <p:notesSz cx="6858000" cy="9144000"/>
  <p:defaultTextStyle>
    <a:lvl1pPr algn="ctr" defTabSz="584200">
      <a:defRPr sz="2400">
        <a:solidFill>
          <a:srgbClr val="414141"/>
        </a:solidFill>
        <a:latin typeface="Palatino"/>
        <a:ea typeface="Palatino"/>
        <a:cs typeface="Palatino"/>
        <a:sym typeface="Palatino"/>
      </a:defRPr>
    </a:lvl1pPr>
    <a:lvl2pPr indent="228600" algn="ctr" defTabSz="584200">
      <a:defRPr sz="2400">
        <a:solidFill>
          <a:srgbClr val="414141"/>
        </a:solidFill>
        <a:latin typeface="Palatino"/>
        <a:ea typeface="Palatino"/>
        <a:cs typeface="Palatino"/>
        <a:sym typeface="Palatino"/>
      </a:defRPr>
    </a:lvl2pPr>
    <a:lvl3pPr indent="457200" algn="ctr" defTabSz="584200">
      <a:defRPr sz="2400">
        <a:solidFill>
          <a:srgbClr val="414141"/>
        </a:solidFill>
        <a:latin typeface="Palatino"/>
        <a:ea typeface="Palatino"/>
        <a:cs typeface="Palatino"/>
        <a:sym typeface="Palatino"/>
      </a:defRPr>
    </a:lvl3pPr>
    <a:lvl4pPr indent="685800" algn="ctr" defTabSz="584200">
      <a:defRPr sz="2400">
        <a:solidFill>
          <a:srgbClr val="414141"/>
        </a:solidFill>
        <a:latin typeface="Palatino"/>
        <a:ea typeface="Palatino"/>
        <a:cs typeface="Palatino"/>
        <a:sym typeface="Palatino"/>
      </a:defRPr>
    </a:lvl4pPr>
    <a:lvl5pPr indent="914400" algn="ctr" defTabSz="584200">
      <a:defRPr sz="2400">
        <a:solidFill>
          <a:srgbClr val="414141"/>
        </a:solidFill>
        <a:latin typeface="Palatino"/>
        <a:ea typeface="Palatino"/>
        <a:cs typeface="Palatino"/>
        <a:sym typeface="Palatino"/>
      </a:defRPr>
    </a:lvl5pPr>
    <a:lvl6pPr indent="1143000" algn="ctr" defTabSz="584200">
      <a:defRPr sz="2400">
        <a:solidFill>
          <a:srgbClr val="414141"/>
        </a:solidFill>
        <a:latin typeface="Palatino"/>
        <a:ea typeface="Palatino"/>
        <a:cs typeface="Palatino"/>
        <a:sym typeface="Palatino"/>
      </a:defRPr>
    </a:lvl6pPr>
    <a:lvl7pPr indent="1371600" algn="ctr" defTabSz="584200">
      <a:defRPr sz="2400">
        <a:solidFill>
          <a:srgbClr val="414141"/>
        </a:solidFill>
        <a:latin typeface="Palatino"/>
        <a:ea typeface="Palatino"/>
        <a:cs typeface="Palatino"/>
        <a:sym typeface="Palatino"/>
      </a:defRPr>
    </a:lvl7pPr>
    <a:lvl8pPr indent="1600200" algn="ctr" defTabSz="584200">
      <a:defRPr sz="2400">
        <a:solidFill>
          <a:srgbClr val="414141"/>
        </a:solidFill>
        <a:latin typeface="Palatino"/>
        <a:ea typeface="Palatino"/>
        <a:cs typeface="Palatino"/>
        <a:sym typeface="Palatino"/>
      </a:defRPr>
    </a:lvl8pPr>
    <a:lvl9pPr indent="1828800" algn="ctr" defTabSz="584200">
      <a:defRPr sz="2400">
        <a:solidFill>
          <a:srgbClr val="414141"/>
        </a:solidFill>
        <a:latin typeface="Palatino"/>
        <a:ea typeface="Palatino"/>
        <a:cs typeface="Palatino"/>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B0564E"/>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6C7C4E"/>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rgbClr val="A8C3DF"/>
              </a:solidFill>
              <a:prstDash val="solid"/>
              <a:miter lim="400000"/>
            </a:ln>
          </a:left>
          <a:right>
            <a:ln w="12700" cap="flat">
              <a:solidFill>
                <a:srgbClr val="A8C3DF"/>
              </a:solidFill>
              <a:prstDash val="solid"/>
              <a:miter lim="400000"/>
            </a:ln>
          </a:right>
          <a:top>
            <a:ln w="12700" cap="flat">
              <a:solidFill>
                <a:srgbClr val="A8C3DF"/>
              </a:solidFill>
              <a:prstDash val="solid"/>
              <a:miter lim="400000"/>
            </a:ln>
          </a:top>
          <a:bottom>
            <a:ln w="12700" cap="flat">
              <a:solidFill>
                <a:srgbClr val="A8C3DF"/>
              </a:solidFill>
              <a:prstDash val="solid"/>
              <a:miter lim="400000"/>
            </a:ln>
          </a:bottom>
          <a:insideH>
            <a:ln w="12700" cap="flat">
              <a:solidFill>
                <a:srgbClr val="A8C3DF"/>
              </a:solidFill>
              <a:prstDash val="solid"/>
              <a:miter lim="400000"/>
            </a:ln>
          </a:insideH>
          <a:insideV>
            <a:ln w="12700" cap="flat">
              <a:solidFill>
                <a:srgbClr val="A8C3DF"/>
              </a:solidFill>
              <a:prstDash val="solid"/>
              <a:miter lim="400000"/>
            </a:ln>
          </a:insideV>
        </a:tcBdr>
        <a:fill>
          <a:noFill/>
        </a:fill>
      </a:tcStyle>
    </a:wholeTbl>
    <a:band2H>
      <a:tcTxStyle/>
      <a:tcStyle>
        <a:tcBdr/>
        <a:fill>
          <a:solidFill>
            <a:srgbClr val="A8C3DF">
              <a:alpha val="3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314975"/>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496392"/>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6" d="100"/>
          <a:sy n="76" d="100"/>
        </p:scale>
        <p:origin x="-896" y="-10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1" name="Shape 4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389764505"/>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7" name="Shape 7"/>
          <p:cNvSpPr/>
          <p:nvPr/>
        </p:nvSpPr>
        <p:spPr>
          <a:xfrm>
            <a:off x="508000" y="6591300"/>
            <a:ext cx="119994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8" name="Shape 8"/>
          <p:cNvSpPr/>
          <p:nvPr/>
        </p:nvSpPr>
        <p:spPr>
          <a:xfrm>
            <a:off x="508000" y="4089400"/>
            <a:ext cx="12000019"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9" name="Shape 9"/>
          <p:cNvSpPr/>
          <p:nvPr/>
        </p:nvSpPr>
        <p:spPr>
          <a:xfrm rot="16200000">
            <a:off x="7172923" y="53476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0" name="Shape 10"/>
          <p:cNvSpPr>
            <a:spLocks noGrp="1"/>
          </p:cNvSpPr>
          <p:nvPr>
            <p:ph type="title"/>
          </p:nvPr>
        </p:nvSpPr>
        <p:spPr>
          <a:xfrm>
            <a:off x="508000" y="4140200"/>
            <a:ext cx="7200900" cy="2413000"/>
          </a:xfrm>
          <a:prstGeom prst="rect">
            <a:avLst/>
          </a:prstGeom>
        </p:spPr>
        <p:txBody>
          <a:bodyPr/>
          <a:lstStyle>
            <a:lvl1pPr algn="l"/>
          </a:lstStyle>
          <a:p>
            <a:pPr lvl="0">
              <a:defRPr sz="1800">
                <a:solidFill>
                  <a:srgbClr val="000000"/>
                </a:solidFill>
              </a:defRPr>
            </a:pPr>
            <a:r>
              <a:rPr sz="7000">
                <a:solidFill>
                  <a:srgbClr val="D93E2B"/>
                </a:solidFill>
              </a:rPr>
              <a:t>Title Text</a:t>
            </a:r>
          </a:p>
        </p:txBody>
      </p:sp>
      <p:sp>
        <p:nvSpPr>
          <p:cNvPr id="11" name="Shape 11"/>
          <p:cNvSpPr>
            <a:spLocks noGrp="1"/>
          </p:cNvSpPr>
          <p:nvPr>
            <p:ph type="body"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Body Level One</a:t>
            </a:r>
          </a:p>
          <a:p>
            <a:pPr lvl="1">
              <a:defRPr sz="1800">
                <a:solidFill>
                  <a:srgbClr val="000000"/>
                </a:solidFill>
              </a:defRPr>
            </a:pPr>
            <a:r>
              <a:rPr sz="2400">
                <a:solidFill>
                  <a:srgbClr val="414141"/>
                </a:solidFill>
              </a:rPr>
              <a:t>Body Level Two</a:t>
            </a:r>
          </a:p>
          <a:p>
            <a:pPr lvl="2">
              <a:defRPr sz="1800">
                <a:solidFill>
                  <a:srgbClr val="000000"/>
                </a:solidFill>
              </a:defRPr>
            </a:pPr>
            <a:r>
              <a:rPr sz="2400">
                <a:solidFill>
                  <a:srgbClr val="414141"/>
                </a:solidFill>
              </a:rPr>
              <a:t>Body Level Three</a:t>
            </a:r>
          </a:p>
          <a:p>
            <a:pPr lvl="3">
              <a:defRPr sz="1800">
                <a:solidFill>
                  <a:srgbClr val="000000"/>
                </a:solidFill>
              </a:defRPr>
            </a:pPr>
            <a:r>
              <a:rPr sz="2400">
                <a:solidFill>
                  <a:srgbClr val="414141"/>
                </a:solidFill>
              </a:rPr>
              <a:t>Body Level Four</a:t>
            </a:r>
          </a:p>
          <a:p>
            <a:pPr lvl="4">
              <a:defRPr sz="1800">
                <a:solidFill>
                  <a:srgbClr val="000000"/>
                </a:solidFill>
              </a:defRPr>
            </a:pPr>
            <a:r>
              <a:rPr sz="2400">
                <a:solidFill>
                  <a:srgbClr val="414141"/>
                </a:solidFill>
              </a:rPr>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13" name="Shape 13"/>
          <p:cNvSpPr/>
          <p:nvPr/>
        </p:nvSpPr>
        <p:spPr>
          <a:xfrm rot="16200000">
            <a:off x="7172923" y="78749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4" name="Shape 14"/>
          <p:cNvSpPr/>
          <p:nvPr/>
        </p:nvSpPr>
        <p:spPr>
          <a:xfrm>
            <a:off x="508000" y="9131300"/>
            <a:ext cx="119994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5" name="Shape 15"/>
          <p:cNvSpPr/>
          <p:nvPr/>
        </p:nvSpPr>
        <p:spPr>
          <a:xfrm>
            <a:off x="508000" y="6629400"/>
            <a:ext cx="12000019"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6" name="Shape 16"/>
          <p:cNvSpPr/>
          <p:nvPr/>
        </p:nvSpPr>
        <p:spPr>
          <a:xfrm rot="16200000">
            <a:off x="7172923" y="78749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7" name="Shape 17"/>
          <p:cNvSpPr>
            <a:spLocks noGrp="1"/>
          </p:cNvSpPr>
          <p:nvPr>
            <p:ph type="title"/>
          </p:nvPr>
        </p:nvSpPr>
        <p:spPr>
          <a:xfrm>
            <a:off x="508000" y="6680200"/>
            <a:ext cx="7200900" cy="2413000"/>
          </a:xfrm>
          <a:prstGeom prst="rect">
            <a:avLst/>
          </a:prstGeom>
        </p:spPr>
        <p:txBody>
          <a:bodyPr/>
          <a:lstStyle>
            <a:lvl1pPr algn="l"/>
          </a:lstStyle>
          <a:p>
            <a:pPr lvl="0">
              <a:defRPr sz="1800">
                <a:solidFill>
                  <a:srgbClr val="000000"/>
                </a:solidFill>
              </a:defRPr>
            </a:pPr>
            <a:r>
              <a:rPr sz="7000">
                <a:solidFill>
                  <a:srgbClr val="D93E2B"/>
                </a:solidFill>
              </a:rPr>
              <a:t>Title Text</a:t>
            </a:r>
          </a:p>
        </p:txBody>
      </p:sp>
      <p:sp>
        <p:nvSpPr>
          <p:cNvPr id="18" name="Shape 18"/>
          <p:cNvSpPr>
            <a:spLocks noGrp="1"/>
          </p:cNvSpPr>
          <p:nvPr>
            <p:ph type="body"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Body Level One</a:t>
            </a:r>
          </a:p>
          <a:p>
            <a:pPr lvl="1">
              <a:defRPr sz="1800">
                <a:solidFill>
                  <a:srgbClr val="000000"/>
                </a:solidFill>
              </a:defRPr>
            </a:pPr>
            <a:r>
              <a:rPr sz="2400">
                <a:solidFill>
                  <a:srgbClr val="414141"/>
                </a:solidFill>
              </a:rPr>
              <a:t>Body Level Two</a:t>
            </a:r>
          </a:p>
          <a:p>
            <a:pPr lvl="2">
              <a:defRPr sz="1800">
                <a:solidFill>
                  <a:srgbClr val="000000"/>
                </a:solidFill>
              </a:defRPr>
            </a:pPr>
            <a:r>
              <a:rPr sz="2400">
                <a:solidFill>
                  <a:srgbClr val="414141"/>
                </a:solidFill>
              </a:rPr>
              <a:t>Body Level Three</a:t>
            </a:r>
          </a:p>
          <a:p>
            <a:pPr lvl="3">
              <a:defRPr sz="1800">
                <a:solidFill>
                  <a:srgbClr val="000000"/>
                </a:solidFill>
              </a:defRPr>
            </a:pPr>
            <a:r>
              <a:rPr sz="2400">
                <a:solidFill>
                  <a:srgbClr val="414141"/>
                </a:solidFill>
              </a:rPr>
              <a:t>Body Level Four</a:t>
            </a:r>
          </a:p>
          <a:p>
            <a:pPr lvl="4">
              <a:defRPr sz="1800">
                <a:solidFill>
                  <a:srgbClr val="000000"/>
                </a:solidFill>
              </a:defRPr>
            </a:pPr>
            <a:r>
              <a:rPr sz="2400">
                <a:solidFill>
                  <a:srgbClr val="414141"/>
                </a:solidFill>
              </a:rPr>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20" name="Shape 20"/>
          <p:cNvSpPr>
            <a:spLocks noGrp="1"/>
          </p:cNvSpPr>
          <p:nvPr>
            <p:ph type="title"/>
          </p:nvPr>
        </p:nvSpPr>
        <p:spPr>
          <a:xfrm>
            <a:off x="508000" y="3670300"/>
            <a:ext cx="11988800" cy="2413000"/>
          </a:xfrm>
          <a:prstGeom prst="rect">
            <a:avLst/>
          </a:prstGeom>
        </p:spPr>
        <p:txBody>
          <a:bodyPr/>
          <a:lstStyle/>
          <a:p>
            <a:pPr lvl="0">
              <a:defRPr sz="1800">
                <a:solidFill>
                  <a:srgbClr val="000000"/>
                </a:solidFill>
              </a:defRPr>
            </a:pPr>
            <a:r>
              <a:rPr sz="7000">
                <a:solidFill>
                  <a:srgbClr val="D93E2B"/>
                </a:solidFill>
              </a:rPr>
              <a:t>Title Text</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22" name="Shape 22"/>
          <p:cNvSpPr/>
          <p:nvPr/>
        </p:nvSpPr>
        <p:spPr>
          <a:xfrm>
            <a:off x="508000" y="4876800"/>
            <a:ext cx="5676374"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23" name="Shape 23"/>
          <p:cNvSpPr/>
          <p:nvPr/>
        </p:nvSpPr>
        <p:spPr>
          <a:xfrm>
            <a:off x="508000" y="2768600"/>
            <a:ext cx="5676316"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24" name="Shape 24"/>
          <p:cNvSpPr>
            <a:spLocks noGrp="1"/>
          </p:cNvSpPr>
          <p:nvPr>
            <p:ph type="title"/>
          </p:nvPr>
        </p:nvSpPr>
        <p:spPr>
          <a:xfrm>
            <a:off x="508000" y="2806700"/>
            <a:ext cx="5676900" cy="2032000"/>
          </a:xfrm>
          <a:prstGeom prst="rect">
            <a:avLst/>
          </a:prstGeom>
        </p:spPr>
        <p:txBody>
          <a:bodyPr/>
          <a:lstStyle>
            <a:lvl1pPr algn="l">
              <a:defRPr sz="5600"/>
            </a:lvl1pPr>
          </a:lstStyle>
          <a:p>
            <a:pPr lvl="0">
              <a:defRPr sz="1800">
                <a:solidFill>
                  <a:srgbClr val="000000"/>
                </a:solidFill>
              </a:defRPr>
            </a:pPr>
            <a:r>
              <a:rPr sz="5600">
                <a:solidFill>
                  <a:srgbClr val="D93E2B"/>
                </a:solidFill>
              </a:rPr>
              <a:t>Title Text</a:t>
            </a:r>
          </a:p>
        </p:txBody>
      </p:sp>
      <p:sp>
        <p:nvSpPr>
          <p:cNvPr id="25" name="Shape 25"/>
          <p:cNvSpPr>
            <a:spLocks noGrp="1"/>
          </p:cNvSpPr>
          <p:nvPr>
            <p:ph type="body"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Body Level One</a:t>
            </a:r>
          </a:p>
          <a:p>
            <a:pPr lvl="1">
              <a:defRPr sz="1800">
                <a:solidFill>
                  <a:srgbClr val="000000"/>
                </a:solidFill>
              </a:defRPr>
            </a:pPr>
            <a:r>
              <a:rPr sz="2400">
                <a:solidFill>
                  <a:srgbClr val="414141"/>
                </a:solidFill>
              </a:rPr>
              <a:t>Body Level Two</a:t>
            </a:r>
          </a:p>
          <a:p>
            <a:pPr lvl="2">
              <a:defRPr sz="1800">
                <a:solidFill>
                  <a:srgbClr val="000000"/>
                </a:solidFill>
              </a:defRPr>
            </a:pPr>
            <a:r>
              <a:rPr sz="2400">
                <a:solidFill>
                  <a:srgbClr val="414141"/>
                </a:solidFill>
              </a:rPr>
              <a:t>Body Level Three</a:t>
            </a:r>
          </a:p>
          <a:p>
            <a:pPr lvl="3">
              <a:defRPr sz="1800">
                <a:solidFill>
                  <a:srgbClr val="000000"/>
                </a:solidFill>
              </a:defRPr>
            </a:pPr>
            <a:r>
              <a:rPr sz="2400">
                <a:solidFill>
                  <a:srgbClr val="414141"/>
                </a:solidFill>
              </a:rPr>
              <a:t>Body Level Four</a:t>
            </a:r>
          </a:p>
          <a:p>
            <a:pPr lvl="4">
              <a:defRPr sz="1800">
                <a:solidFill>
                  <a:srgbClr val="000000"/>
                </a:solidFill>
              </a:defRPr>
            </a:pPr>
            <a:r>
              <a:rPr sz="2400">
                <a:solidFill>
                  <a:srgbClr val="414141"/>
                </a:solidFill>
              </a:rPr>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
        <p:nvSpPr>
          <p:cNvPr id="30" name="Shape 30"/>
          <p:cNvSpPr>
            <a:spLocks noGrp="1"/>
          </p:cNvSpPr>
          <p:nvPr>
            <p:ph type="body" idx="1"/>
          </p:nvPr>
        </p:nvSpPr>
        <p:spPr>
          <a:prstGeom prst="rect">
            <a:avLst/>
          </a:prstGeom>
        </p:spPr>
        <p:txBody>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
        <p:nvSpPr>
          <p:cNvPr id="33" name="Shape 33"/>
          <p:cNvSpPr>
            <a:spLocks noGrp="1"/>
          </p:cNvSpPr>
          <p:nvPr>
            <p:ph type="body"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pPr lvl="0">
              <a:defRPr sz="1800">
                <a:solidFill>
                  <a:srgbClr val="000000"/>
                </a:solidFill>
              </a:defRPr>
            </a:pPr>
            <a:r>
              <a:rPr sz="3000">
                <a:solidFill>
                  <a:srgbClr val="414141"/>
                </a:solidFill>
              </a:rPr>
              <a:t>Body Level One</a:t>
            </a:r>
          </a:p>
          <a:p>
            <a:pPr lvl="1">
              <a:defRPr sz="1800">
                <a:solidFill>
                  <a:srgbClr val="000000"/>
                </a:solidFill>
              </a:defRPr>
            </a:pPr>
            <a:r>
              <a:rPr sz="3000">
                <a:solidFill>
                  <a:srgbClr val="414141"/>
                </a:solidFill>
              </a:rPr>
              <a:t>Body Level Two</a:t>
            </a:r>
          </a:p>
          <a:p>
            <a:pPr lvl="2">
              <a:defRPr sz="1800">
                <a:solidFill>
                  <a:srgbClr val="000000"/>
                </a:solidFill>
              </a:defRPr>
            </a:pPr>
            <a:r>
              <a:rPr sz="3000">
                <a:solidFill>
                  <a:srgbClr val="414141"/>
                </a:solidFill>
              </a:rPr>
              <a:t>Body Level Three</a:t>
            </a:r>
          </a:p>
          <a:p>
            <a:pPr lvl="3">
              <a:defRPr sz="1800">
                <a:solidFill>
                  <a:srgbClr val="000000"/>
                </a:solidFill>
              </a:defRPr>
            </a:pPr>
            <a:r>
              <a:rPr sz="3000">
                <a:solidFill>
                  <a:srgbClr val="414141"/>
                </a:solidFill>
              </a:rPr>
              <a:t>Body Level Four</a:t>
            </a:r>
          </a:p>
          <a:p>
            <a:pPr lvl="4">
              <a:defRPr sz="1800">
                <a:solidFill>
                  <a:srgbClr val="000000"/>
                </a:solidFill>
              </a:defRPr>
            </a:pPr>
            <a:r>
              <a:rPr sz="3000">
                <a:solidFill>
                  <a:srgbClr val="414141"/>
                </a:solidFill>
              </a:rPr>
              <a:t>Body Level Five</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35" name="Shape 35"/>
          <p:cNvSpPr>
            <a:spLocks noGrp="1"/>
          </p:cNvSpPr>
          <p:nvPr>
            <p:ph type="body" idx="1"/>
          </p:nvPr>
        </p:nvSpPr>
        <p:spPr>
          <a:xfrm>
            <a:off x="508000" y="1270000"/>
            <a:ext cx="11988800" cy="7213600"/>
          </a:xfrm>
          <a:prstGeom prst="rect">
            <a:avLst/>
          </a:prstGeom>
        </p:spPr>
        <p:txBody>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7000">
                <a:solidFill>
                  <a:srgbClr val="D93E2B"/>
                </a:solidFill>
              </a:rPr>
              <a:t>Title Text</a:t>
            </a:r>
          </a:p>
        </p:txBody>
      </p:sp>
      <p:sp>
        <p:nvSpPr>
          <p:cNvPr id="5" name="Shape 5"/>
          <p:cNvSpPr>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algn="ctr" defTabSz="584200">
        <a:lnSpc>
          <a:spcPct val="90000"/>
        </a:lnSpc>
        <a:spcBef>
          <a:spcPts val="1600"/>
        </a:spcBef>
        <a:defRPr sz="7000">
          <a:solidFill>
            <a:srgbClr val="D93E2B"/>
          </a:solidFill>
          <a:latin typeface="+mn-lt"/>
          <a:ea typeface="+mn-ea"/>
          <a:cs typeface="+mn-cs"/>
          <a:sym typeface="Bodoni SvtyTwo ITC TT-Book"/>
        </a:defRPr>
      </a:lvl1pPr>
      <a:lvl2pPr indent="228600" algn="ctr" defTabSz="584200">
        <a:lnSpc>
          <a:spcPct val="90000"/>
        </a:lnSpc>
        <a:spcBef>
          <a:spcPts val="1600"/>
        </a:spcBef>
        <a:defRPr sz="7000">
          <a:solidFill>
            <a:srgbClr val="D93E2B"/>
          </a:solidFill>
          <a:latin typeface="+mn-lt"/>
          <a:ea typeface="+mn-ea"/>
          <a:cs typeface="+mn-cs"/>
          <a:sym typeface="Bodoni SvtyTwo ITC TT-Book"/>
        </a:defRPr>
      </a:lvl2pPr>
      <a:lvl3pPr indent="457200" algn="ctr" defTabSz="584200">
        <a:lnSpc>
          <a:spcPct val="90000"/>
        </a:lnSpc>
        <a:spcBef>
          <a:spcPts val="1600"/>
        </a:spcBef>
        <a:defRPr sz="7000">
          <a:solidFill>
            <a:srgbClr val="D93E2B"/>
          </a:solidFill>
          <a:latin typeface="+mn-lt"/>
          <a:ea typeface="+mn-ea"/>
          <a:cs typeface="+mn-cs"/>
          <a:sym typeface="Bodoni SvtyTwo ITC TT-Book"/>
        </a:defRPr>
      </a:lvl3pPr>
      <a:lvl4pPr indent="685800" algn="ctr" defTabSz="584200">
        <a:lnSpc>
          <a:spcPct val="90000"/>
        </a:lnSpc>
        <a:spcBef>
          <a:spcPts val="1600"/>
        </a:spcBef>
        <a:defRPr sz="7000">
          <a:solidFill>
            <a:srgbClr val="D93E2B"/>
          </a:solidFill>
          <a:latin typeface="+mn-lt"/>
          <a:ea typeface="+mn-ea"/>
          <a:cs typeface="+mn-cs"/>
          <a:sym typeface="Bodoni SvtyTwo ITC TT-Book"/>
        </a:defRPr>
      </a:lvl4pPr>
      <a:lvl5pPr indent="914400" algn="ctr" defTabSz="584200">
        <a:lnSpc>
          <a:spcPct val="90000"/>
        </a:lnSpc>
        <a:spcBef>
          <a:spcPts val="1600"/>
        </a:spcBef>
        <a:defRPr sz="7000">
          <a:solidFill>
            <a:srgbClr val="D93E2B"/>
          </a:solidFill>
          <a:latin typeface="+mn-lt"/>
          <a:ea typeface="+mn-ea"/>
          <a:cs typeface="+mn-cs"/>
          <a:sym typeface="Bodoni SvtyTwo ITC TT-Book"/>
        </a:defRPr>
      </a:lvl5pPr>
      <a:lvl6pPr indent="1143000" algn="ctr" defTabSz="584200">
        <a:lnSpc>
          <a:spcPct val="90000"/>
        </a:lnSpc>
        <a:spcBef>
          <a:spcPts val="1600"/>
        </a:spcBef>
        <a:defRPr sz="7000">
          <a:solidFill>
            <a:srgbClr val="D93E2B"/>
          </a:solidFill>
          <a:latin typeface="+mn-lt"/>
          <a:ea typeface="+mn-ea"/>
          <a:cs typeface="+mn-cs"/>
          <a:sym typeface="Bodoni SvtyTwo ITC TT-Book"/>
        </a:defRPr>
      </a:lvl6pPr>
      <a:lvl7pPr indent="1371600" algn="ctr" defTabSz="584200">
        <a:lnSpc>
          <a:spcPct val="90000"/>
        </a:lnSpc>
        <a:spcBef>
          <a:spcPts val="1600"/>
        </a:spcBef>
        <a:defRPr sz="7000">
          <a:solidFill>
            <a:srgbClr val="D93E2B"/>
          </a:solidFill>
          <a:latin typeface="+mn-lt"/>
          <a:ea typeface="+mn-ea"/>
          <a:cs typeface="+mn-cs"/>
          <a:sym typeface="Bodoni SvtyTwo ITC TT-Book"/>
        </a:defRPr>
      </a:lvl7pPr>
      <a:lvl8pPr indent="1600200" algn="ctr" defTabSz="584200">
        <a:lnSpc>
          <a:spcPct val="90000"/>
        </a:lnSpc>
        <a:spcBef>
          <a:spcPts val="1600"/>
        </a:spcBef>
        <a:defRPr sz="7000">
          <a:solidFill>
            <a:srgbClr val="D93E2B"/>
          </a:solidFill>
          <a:latin typeface="+mn-lt"/>
          <a:ea typeface="+mn-ea"/>
          <a:cs typeface="+mn-cs"/>
          <a:sym typeface="Bodoni SvtyTwo ITC TT-Book"/>
        </a:defRPr>
      </a:lvl8pPr>
      <a:lvl9pPr indent="1828800" algn="ctr" defTabSz="584200">
        <a:lnSpc>
          <a:spcPct val="90000"/>
        </a:lnSpc>
        <a:spcBef>
          <a:spcPts val="1600"/>
        </a:spcBef>
        <a:defRPr sz="7000">
          <a:solidFill>
            <a:srgbClr val="D93E2B"/>
          </a:solidFill>
          <a:latin typeface="+mn-lt"/>
          <a:ea typeface="+mn-ea"/>
          <a:cs typeface="+mn-cs"/>
          <a:sym typeface="Bodoni SvtyTwo ITC TT-Book"/>
        </a:defRPr>
      </a:lvl9pPr>
    </p:titleStyle>
    <p:bodyStyle>
      <a:lvl1pPr marL="4699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1pPr>
      <a:lvl2pPr marL="9398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2pPr>
      <a:lvl3pPr marL="14097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3pPr>
      <a:lvl4pPr marL="18796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4pPr>
      <a:lvl5pPr marL="23495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5pPr>
      <a:lvl6pPr marL="28194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6pPr>
      <a:lvl7pPr marL="32893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7pPr>
      <a:lvl8pPr marL="37592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8pPr>
      <a:lvl9pPr marL="42291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9pPr>
    </p:bodyStyle>
    <p:otherStyle>
      <a:lvl1pPr algn="ctr" defTabSz="584200">
        <a:defRPr>
          <a:solidFill>
            <a:schemeClr val="tx1"/>
          </a:solidFill>
          <a:latin typeface="+mn-lt"/>
          <a:ea typeface="+mn-ea"/>
          <a:cs typeface="+mn-cs"/>
          <a:sym typeface="Palatino"/>
        </a:defRPr>
      </a:lvl1pPr>
      <a:lvl2pPr indent="228600" algn="ctr" defTabSz="584200">
        <a:defRPr>
          <a:solidFill>
            <a:schemeClr val="tx1"/>
          </a:solidFill>
          <a:latin typeface="+mn-lt"/>
          <a:ea typeface="+mn-ea"/>
          <a:cs typeface="+mn-cs"/>
          <a:sym typeface="Palatino"/>
        </a:defRPr>
      </a:lvl2pPr>
      <a:lvl3pPr indent="457200" algn="ctr" defTabSz="584200">
        <a:defRPr>
          <a:solidFill>
            <a:schemeClr val="tx1"/>
          </a:solidFill>
          <a:latin typeface="+mn-lt"/>
          <a:ea typeface="+mn-ea"/>
          <a:cs typeface="+mn-cs"/>
          <a:sym typeface="Palatino"/>
        </a:defRPr>
      </a:lvl3pPr>
      <a:lvl4pPr indent="685800" algn="ctr" defTabSz="584200">
        <a:defRPr>
          <a:solidFill>
            <a:schemeClr val="tx1"/>
          </a:solidFill>
          <a:latin typeface="+mn-lt"/>
          <a:ea typeface="+mn-ea"/>
          <a:cs typeface="+mn-cs"/>
          <a:sym typeface="Palatino"/>
        </a:defRPr>
      </a:lvl4pPr>
      <a:lvl5pPr indent="914400" algn="ctr" defTabSz="584200">
        <a:defRPr>
          <a:solidFill>
            <a:schemeClr val="tx1"/>
          </a:solidFill>
          <a:latin typeface="+mn-lt"/>
          <a:ea typeface="+mn-ea"/>
          <a:cs typeface="+mn-cs"/>
          <a:sym typeface="Palatino"/>
        </a:defRPr>
      </a:lvl5pPr>
      <a:lvl6pPr indent="1143000" algn="ctr" defTabSz="584200">
        <a:defRPr>
          <a:solidFill>
            <a:schemeClr val="tx1"/>
          </a:solidFill>
          <a:latin typeface="+mn-lt"/>
          <a:ea typeface="+mn-ea"/>
          <a:cs typeface="+mn-cs"/>
          <a:sym typeface="Palatino"/>
        </a:defRPr>
      </a:lvl6pPr>
      <a:lvl7pPr indent="1371600" algn="ctr" defTabSz="584200">
        <a:defRPr>
          <a:solidFill>
            <a:schemeClr val="tx1"/>
          </a:solidFill>
          <a:latin typeface="+mn-lt"/>
          <a:ea typeface="+mn-ea"/>
          <a:cs typeface="+mn-cs"/>
          <a:sym typeface="Palatino"/>
        </a:defRPr>
      </a:lvl7pPr>
      <a:lvl8pPr indent="1600200" algn="ctr" defTabSz="584200">
        <a:defRPr>
          <a:solidFill>
            <a:schemeClr val="tx1"/>
          </a:solidFill>
          <a:latin typeface="+mn-lt"/>
          <a:ea typeface="+mn-ea"/>
          <a:cs typeface="+mn-cs"/>
          <a:sym typeface="Palatino"/>
        </a:defRPr>
      </a:lvl8pPr>
      <a:lvl9pPr indent="1828800" algn="ctr" defTabSz="584200">
        <a:defRPr>
          <a:solidFill>
            <a:schemeClr val="tx1"/>
          </a:solidFill>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p:nvPr/>
        </p:nvSpPr>
        <p:spPr>
          <a:xfrm>
            <a:off x="508000" y="6096000"/>
            <a:ext cx="10510540" cy="508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lnSpc>
                <a:spcPct val="110000"/>
              </a:lnSpc>
              <a:defRPr i="1"/>
            </a:lvl1pPr>
          </a:lstStyle>
          <a:p>
            <a:pPr lvl="0">
              <a:defRPr sz="1800" i="0">
                <a:solidFill>
                  <a:srgbClr val="000000"/>
                </a:solidFill>
              </a:defRPr>
            </a:pPr>
            <a:r>
              <a:rPr sz="2400" i="1">
                <a:solidFill>
                  <a:srgbClr val="414141"/>
                </a:solidFill>
              </a:rPr>
              <a:t>Archival Lyman-Continuum and Theoretical Reionization Analysis vs Z</a:t>
            </a:r>
          </a:p>
        </p:txBody>
      </p:sp>
      <p:grpSp>
        <p:nvGrpSpPr>
          <p:cNvPr id="46" name="Group 46"/>
          <p:cNvGrpSpPr/>
          <p:nvPr/>
        </p:nvGrpSpPr>
        <p:grpSpPr>
          <a:xfrm>
            <a:off x="469900" y="544561"/>
            <a:ext cx="12065000" cy="5537201"/>
            <a:chOff x="-127000" y="-88900"/>
            <a:chExt cx="12065000" cy="5537200"/>
          </a:xfrm>
        </p:grpSpPr>
        <p:pic>
          <p:nvPicPr>
            <p:cNvPr id="45" name="6a00d8341bf7f753ef01a73da5c2ef970d.jpg"/>
            <p:cNvPicPr/>
            <p:nvPr/>
          </p:nvPicPr>
          <p:blipFill>
            <a:blip r:embed="rId2">
              <a:extLst/>
            </a:blip>
            <a:srcRect l="6740" r="6740"/>
            <a:stretch>
              <a:fillRect/>
            </a:stretch>
          </p:blipFill>
          <p:spPr>
            <a:xfrm>
              <a:off x="0" y="0"/>
              <a:ext cx="11811000" cy="5207000"/>
            </a:xfrm>
            <a:prstGeom prst="rect">
              <a:avLst/>
            </a:prstGeom>
            <a:ln>
              <a:noFill/>
            </a:ln>
            <a:effectLst/>
          </p:spPr>
        </p:pic>
        <p:pic>
          <p:nvPicPr>
            <p:cNvPr id="44" name="Picture 43"/>
            <p:cNvPicPr/>
            <p:nvPr/>
          </p:nvPicPr>
          <p:blipFill>
            <a:blip r:embed="rId3">
              <a:extLst/>
            </a:blip>
            <a:stretch>
              <a:fillRect/>
            </a:stretch>
          </p:blipFill>
          <p:spPr>
            <a:xfrm>
              <a:off x="-127000" y="-88900"/>
              <a:ext cx="12065000" cy="5537200"/>
            </a:xfrm>
            <a:prstGeom prst="rect">
              <a:avLst/>
            </a:prstGeom>
            <a:effectLst/>
          </p:spPr>
        </p:pic>
      </p:grpSp>
      <p:sp>
        <p:nvSpPr>
          <p:cNvPr id="47" name="Shape 47"/>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A.L.C.A.T.R.A.Z.</a:t>
            </a:r>
          </a:p>
        </p:txBody>
      </p:sp>
      <p:sp>
        <p:nvSpPr>
          <p:cNvPr id="48" name="Shape 48"/>
          <p:cNvSpPr>
            <a:spLocks noGrp="1"/>
          </p:cNvSpPr>
          <p:nvPr>
            <p:ph type="body" idx="1"/>
          </p:nvPr>
        </p:nvSpPr>
        <p:spPr>
          <a:prstGeom prst="rect">
            <a:avLst/>
          </a:prstGeom>
        </p:spPr>
        <p:txBody>
          <a:bodyPr/>
          <a:lstStyle/>
          <a:p>
            <a:pPr lvl="0">
              <a:defRPr sz="1800">
                <a:solidFill>
                  <a:srgbClr val="000000"/>
                </a:solidFill>
              </a:defRPr>
            </a:pPr>
            <a:r>
              <a:rPr sz="2400">
                <a:solidFill>
                  <a:srgbClr val="414141"/>
                </a:solidFill>
              </a:rPr>
              <a:t>Isaac Meisenheimer</a:t>
            </a:r>
          </a:p>
          <a:p>
            <a:pPr lvl="0">
              <a:defRPr sz="1800">
                <a:solidFill>
                  <a:srgbClr val="000000"/>
                </a:solidFill>
              </a:defRPr>
            </a:pPr>
            <a:r>
              <a:rPr sz="2400">
                <a:solidFill>
                  <a:srgbClr val="414141"/>
                </a:solidFill>
              </a:rPr>
              <a:t>Rogier Windhorst</a:t>
            </a:r>
          </a:p>
        </p:txBody>
      </p:sp>
      <p:sp>
        <p:nvSpPr>
          <p:cNvPr id="49" name="Shape 49"/>
          <p:cNvSpPr/>
          <p:nvPr/>
        </p:nvSpPr>
        <p:spPr>
          <a:xfrm>
            <a:off x="10149284" y="5422900"/>
            <a:ext cx="1621632" cy="30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solidFill>
                  <a:srgbClr val="FEFDFF"/>
                </a:solidFill>
              </a:defRPr>
            </a:lvl1pPr>
          </a:lstStyle>
          <a:p>
            <a:pPr lvl="0">
              <a:defRPr sz="1800">
                <a:solidFill>
                  <a:srgbClr val="000000"/>
                </a:solidFill>
              </a:defRPr>
            </a:pPr>
            <a:r>
              <a:rPr sz="1200">
                <a:solidFill>
                  <a:srgbClr val="FEFDFF"/>
                </a:solidFill>
              </a:rPr>
              <a:t>Parsons - UC Berkeley</a:t>
            </a:r>
          </a:p>
        </p:txBody>
      </p:sp>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A.L.C.A.T.R.A.Z.</a:t>
            </a:r>
          </a:p>
        </p:txBody>
      </p:sp>
      <p:sp>
        <p:nvSpPr>
          <p:cNvPr id="52" name="Shape 52"/>
          <p:cNvSpPr>
            <a:spLocks noGrp="1"/>
          </p:cNvSpPr>
          <p:nvPr>
            <p:ph type="body" idx="1"/>
          </p:nvPr>
        </p:nvSpPr>
        <p:spPr>
          <a:xfrm>
            <a:off x="508000" y="3411587"/>
            <a:ext cx="11988800" cy="2233266"/>
          </a:xfrm>
          <a:prstGeom prst="rect">
            <a:avLst/>
          </a:prstGeom>
        </p:spPr>
        <p:txBody>
          <a:bodyPr/>
          <a:lstStyle>
            <a:lvl1pPr marL="0" indent="0" algn="ctr">
              <a:buClrTx/>
              <a:buSzTx/>
              <a:buFontTx/>
              <a:buNone/>
              <a:defRPr sz="2600"/>
            </a:lvl1pPr>
          </a:lstStyle>
          <a:p>
            <a:pPr lvl="0">
              <a:defRPr sz="1800">
                <a:solidFill>
                  <a:srgbClr val="000000"/>
                </a:solidFill>
              </a:defRPr>
            </a:pPr>
            <a:r>
              <a:rPr sz="2600">
                <a:solidFill>
                  <a:srgbClr val="414141"/>
                </a:solidFill>
              </a:rPr>
              <a:t>Rogier Windhorst, Rolf Jansen, Seth Cohen, Isaac Meisenheimer, Brent Smith,  - Arizona State University,  Mark Dijkstra - Institute of Theoretical Astrophysics, University of Oslo, Rich Bielby - University of Durham, Anton Koekemoer - Space Telescope Science Institute</a:t>
            </a:r>
          </a:p>
        </p:txBody>
      </p:sp>
      <p:sp>
        <p:nvSpPr>
          <p:cNvPr id="53" name="Shape 53"/>
          <p:cNvSpPr/>
          <p:nvPr/>
        </p:nvSpPr>
        <p:spPr>
          <a:xfrm>
            <a:off x="4018185" y="2540818"/>
            <a:ext cx="4968430"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400">
                <a:solidFill>
                  <a:srgbClr val="414141"/>
                </a:solidFill>
              </a:rPr>
              <a:t>Collaborators</a:t>
            </a:r>
          </a:p>
        </p:txBody>
      </p:sp>
      <p:pic>
        <p:nvPicPr>
          <p:cNvPr id="54" name="5381-Speaker-Logo-T.png"/>
          <p:cNvPicPr/>
          <p:nvPr/>
        </p:nvPicPr>
        <p:blipFill>
          <a:blip r:embed="rId2">
            <a:extLst/>
          </a:blip>
          <a:stretch>
            <a:fillRect/>
          </a:stretch>
        </p:blipFill>
        <p:spPr>
          <a:xfrm>
            <a:off x="3882075" y="8415089"/>
            <a:ext cx="4308214" cy="728717"/>
          </a:xfrm>
          <a:prstGeom prst="rect">
            <a:avLst/>
          </a:prstGeom>
          <a:ln w="12700">
            <a:miter lim="400000"/>
          </a:ln>
        </p:spPr>
      </p:pic>
      <p:pic>
        <p:nvPicPr>
          <p:cNvPr id="55" name="Durham_University_logo.svg.png"/>
          <p:cNvPicPr/>
          <p:nvPr/>
        </p:nvPicPr>
        <p:blipFill>
          <a:blip r:embed="rId3">
            <a:extLst/>
          </a:blip>
          <a:stretch>
            <a:fillRect/>
          </a:stretch>
        </p:blipFill>
        <p:spPr>
          <a:xfrm>
            <a:off x="8900895" y="6007620"/>
            <a:ext cx="2827131" cy="1219201"/>
          </a:xfrm>
          <a:prstGeom prst="rect">
            <a:avLst/>
          </a:prstGeom>
          <a:ln w="12700">
            <a:miter lim="400000"/>
          </a:ln>
        </p:spPr>
      </p:pic>
      <p:pic>
        <p:nvPicPr>
          <p:cNvPr id="56" name="asu-logo.png"/>
          <p:cNvPicPr/>
          <p:nvPr/>
        </p:nvPicPr>
        <p:blipFill>
          <a:blip r:embed="rId4">
            <a:extLst/>
          </a:blip>
          <a:stretch>
            <a:fillRect/>
          </a:stretch>
        </p:blipFill>
        <p:spPr>
          <a:xfrm>
            <a:off x="399484" y="5100530"/>
            <a:ext cx="3033382" cy="3033382"/>
          </a:xfrm>
          <a:prstGeom prst="rect">
            <a:avLst/>
          </a:prstGeom>
          <a:ln w="12700">
            <a:miter lim="400000"/>
          </a:ln>
        </p:spPr>
      </p:pic>
      <p:pic>
        <p:nvPicPr>
          <p:cNvPr id="57" name="Stsci_logo.png"/>
          <p:cNvPicPr/>
          <p:nvPr/>
        </p:nvPicPr>
        <p:blipFill>
          <a:blip r:embed="rId5">
            <a:extLst/>
          </a:blip>
          <a:stretch>
            <a:fillRect/>
          </a:stretch>
        </p:blipFill>
        <p:spPr>
          <a:xfrm>
            <a:off x="620085" y="7629813"/>
            <a:ext cx="2592179" cy="1670275"/>
          </a:xfrm>
          <a:prstGeom prst="rect">
            <a:avLst/>
          </a:prstGeom>
          <a:ln w="12700">
            <a:miter lim="400000"/>
          </a:ln>
        </p:spPr>
      </p:pic>
      <p:pic>
        <p:nvPicPr>
          <p:cNvPr id="58" name="NASA_Logo.png"/>
          <p:cNvPicPr/>
          <p:nvPr/>
        </p:nvPicPr>
        <p:blipFill>
          <a:blip r:embed="rId6">
            <a:extLst/>
          </a:blip>
          <a:stretch>
            <a:fillRect/>
          </a:stretch>
        </p:blipFill>
        <p:spPr>
          <a:xfrm>
            <a:off x="9341357" y="7479465"/>
            <a:ext cx="1946208" cy="1970971"/>
          </a:xfrm>
          <a:prstGeom prst="rect">
            <a:avLst/>
          </a:prstGeom>
          <a:ln w="12700">
            <a:miter lim="400000"/>
          </a:ln>
        </p:spPr>
      </p:pic>
      <p:pic>
        <p:nvPicPr>
          <p:cNvPr id="59" name="logo_web.png"/>
          <p:cNvPicPr/>
          <p:nvPr/>
        </p:nvPicPr>
        <p:blipFill>
          <a:blip r:embed="rId7">
            <a:extLst/>
          </a:blip>
          <a:stretch>
            <a:fillRect/>
          </a:stretch>
        </p:blipFill>
        <p:spPr>
          <a:xfrm>
            <a:off x="6276810" y="5614924"/>
            <a:ext cx="1946208" cy="2004594"/>
          </a:xfrm>
          <a:prstGeom prst="rect">
            <a:avLst/>
          </a:prstGeom>
          <a:ln w="12700">
            <a:miter lim="400000"/>
          </a:ln>
        </p:spPr>
      </p:pic>
      <p:pic>
        <p:nvPicPr>
          <p:cNvPr id="60" name="tumblr_static_bb4oiqvxaegocko0w8gcwssws.png"/>
          <p:cNvPicPr/>
          <p:nvPr/>
        </p:nvPicPr>
        <p:blipFill>
          <a:blip r:embed="rId8">
            <a:extLst/>
          </a:blip>
          <a:stretch>
            <a:fillRect/>
          </a:stretch>
        </p:blipFill>
        <p:spPr>
          <a:xfrm>
            <a:off x="3749060" y="5731953"/>
            <a:ext cx="1988423" cy="1990365"/>
          </a:xfrm>
          <a:prstGeom prst="rect">
            <a:avLst/>
          </a:prstGeom>
          <a:ln w="12700">
            <a:miter lim="400000"/>
          </a:ln>
        </p:spPr>
      </p:pic>
    </p:spTree>
  </p:cSld>
  <p:clrMapOvr>
    <a:masterClrMapping/>
  </p:clrMapOvr>
  <p:transition xmlns:p14="http://schemas.microsoft.com/office/powerpoint/2010/mai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fig01_e.jpg"/>
          <p:cNvPicPr/>
          <p:nvPr/>
        </p:nvPicPr>
        <p:blipFill>
          <a:blip r:embed="rId2">
            <a:extLst/>
          </a:blip>
          <a:stretch>
            <a:fillRect/>
          </a:stretch>
        </p:blipFill>
        <p:spPr>
          <a:xfrm>
            <a:off x="2085416" y="0"/>
            <a:ext cx="8605368" cy="9753600"/>
          </a:xfrm>
          <a:prstGeom prst="rect">
            <a:avLst/>
          </a:prstGeom>
          <a:ln w="12700">
            <a:miter lim="400000"/>
          </a:ln>
        </p:spPr>
      </p:pic>
    </p:spTree>
  </p:cSld>
  <p:clrMapOvr>
    <a:masterClrMapping/>
  </p:clrMapOvr>
  <p:transition xmlns:p14="http://schemas.microsoft.com/office/powerpoint/2010/main" spd="slow">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Galaxy_history_revealed_by_the_Hubble_Space_Telescope_(GOODS-ERS2).jpg"/>
          <p:cNvPicPr/>
          <p:nvPr/>
        </p:nvPicPr>
        <p:blipFill>
          <a:blip r:embed="rId2">
            <a:extLst/>
          </a:blip>
          <a:srcRect l="23854" t="874" r="18320" b="874"/>
          <a:stretch>
            <a:fillRect/>
          </a:stretch>
        </p:blipFill>
        <p:spPr>
          <a:xfrm>
            <a:off x="12700" y="12700"/>
            <a:ext cx="13004800" cy="9753600"/>
          </a:xfrm>
          <a:prstGeom prst="rect">
            <a:avLst/>
          </a:prstGeom>
          <a:ln w="12700">
            <a:miter lim="400000"/>
          </a:ln>
        </p:spPr>
      </p:pic>
      <p:sp>
        <p:nvSpPr>
          <p:cNvPr id="65" name="Shape 65"/>
          <p:cNvSpPr/>
          <p:nvPr/>
        </p:nvSpPr>
        <p:spPr>
          <a:xfrm>
            <a:off x="4779671" y="8445500"/>
            <a:ext cx="8097776"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300">
                <a:solidFill>
                  <a:srgbClr val="FEFDFF"/>
                </a:solidFill>
              </a:defRPr>
            </a:lvl1pPr>
          </a:lstStyle>
          <a:p>
            <a:pPr lvl="0">
              <a:defRPr sz="1800">
                <a:solidFill>
                  <a:srgbClr val="000000"/>
                </a:solidFill>
              </a:defRPr>
            </a:pPr>
            <a:r>
              <a:rPr sz="3300">
                <a:solidFill>
                  <a:srgbClr val="FEFDFF"/>
                </a:solidFill>
              </a:rPr>
              <a:t>Great Observatories Origins Deep Survey (GOODS)  - ERS</a:t>
            </a:r>
          </a:p>
        </p:txBody>
      </p:sp>
    </p:spTree>
  </p:cSld>
  <p:clrMapOvr>
    <a:masterClrMapping/>
  </p:clrMapOvr>
  <p:transition xmlns:p14="http://schemas.microsoft.com/office/powerpoint/2010/mai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LyCimage2.jpg"/>
          <p:cNvPicPr/>
          <p:nvPr/>
        </p:nvPicPr>
        <p:blipFill>
          <a:blip r:embed="rId2">
            <a:extLst/>
          </a:blip>
          <a:stretch>
            <a:fillRect/>
          </a:stretch>
        </p:blipFill>
        <p:spPr>
          <a:xfrm>
            <a:off x="0" y="510948"/>
            <a:ext cx="13004800" cy="6904094"/>
          </a:xfrm>
          <a:prstGeom prst="rect">
            <a:avLst/>
          </a:prstGeom>
          <a:ln w="12700">
            <a:miter lim="400000"/>
          </a:ln>
        </p:spPr>
      </p:pic>
      <p:sp>
        <p:nvSpPr>
          <p:cNvPr id="68" name="Shape 68"/>
          <p:cNvSpPr/>
          <p:nvPr/>
        </p:nvSpPr>
        <p:spPr>
          <a:xfrm>
            <a:off x="240996" y="7739047"/>
            <a:ext cx="12522808" cy="13875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defTabSz="457200">
              <a:spcBef>
                <a:spcPts val="1200"/>
              </a:spcBef>
              <a:defRPr sz="1800">
                <a:solidFill>
                  <a:srgbClr val="000000"/>
                </a:solidFill>
              </a:defRPr>
            </a:pPr>
            <a:r>
              <a:rPr sz="1500" b="1">
                <a:latin typeface="Times"/>
                <a:ea typeface="Times"/>
                <a:cs typeface="Times"/>
                <a:sym typeface="Times"/>
              </a:rPr>
              <a:t>Fig. 1a [Right]</a:t>
            </a:r>
            <a:r>
              <a:rPr sz="1500">
                <a:latin typeface="Times"/>
                <a:ea typeface="Times"/>
                <a:cs typeface="Times"/>
                <a:sym typeface="Times"/>
              </a:rPr>
              <a:t>: Composite rest-frame UV spectra from 2200 SDSS quasars (blue; van den Berk</a:t>
            </a:r>
            <a:r>
              <a:rPr sz="1100" baseline="45454">
                <a:latin typeface="Times"/>
                <a:ea typeface="Times"/>
                <a:cs typeface="Times"/>
                <a:sym typeface="Times"/>
              </a:rPr>
              <a:t>+ </a:t>
            </a:r>
            <a:r>
              <a:rPr sz="1500">
                <a:latin typeface="Times"/>
                <a:ea typeface="Times"/>
                <a:cs typeface="Times"/>
                <a:sym typeface="Times"/>
              </a:rPr>
              <a:t>2001) and 3100 LBGs [Shapley</a:t>
            </a:r>
            <a:r>
              <a:rPr sz="1100" baseline="45454">
                <a:latin typeface="Times"/>
                <a:ea typeface="Times"/>
                <a:cs typeface="Times"/>
                <a:sym typeface="Times"/>
              </a:rPr>
              <a:t>+ </a:t>
            </a:r>
            <a:r>
              <a:rPr sz="1500">
                <a:latin typeface="Times"/>
                <a:ea typeface="Times"/>
                <a:cs typeface="Times"/>
                <a:sym typeface="Times"/>
              </a:rPr>
              <a:t>2003 (orange); Bielby</a:t>
            </a:r>
            <a:r>
              <a:rPr sz="1100" baseline="45454">
                <a:latin typeface="Times"/>
                <a:ea typeface="Times"/>
                <a:cs typeface="Times"/>
                <a:sym typeface="Times"/>
              </a:rPr>
              <a:t>+</a:t>
            </a:r>
            <a:r>
              <a:rPr sz="1500">
                <a:latin typeface="Times"/>
                <a:ea typeface="Times"/>
                <a:cs typeface="Times"/>
                <a:sym typeface="Times"/>
              </a:rPr>
              <a:t>2013 (red/green)]. WFC3 UV throughputs in F225W, F275W, F336W sample LyC for objects at z≃2.26, 2.45, 3.07. </a:t>
            </a:r>
            <a:r>
              <a:rPr sz="1500" b="1">
                <a:latin typeface="Times"/>
                <a:ea typeface="Times"/>
                <a:cs typeface="Times"/>
                <a:sym typeface="Times"/>
              </a:rPr>
              <a:t>Fig. 1b [RIGHT]</a:t>
            </a:r>
            <a:r>
              <a:rPr sz="1500">
                <a:latin typeface="Times"/>
                <a:ea typeface="Times"/>
                <a:cs typeface="Times"/>
                <a:sym typeface="Times"/>
              </a:rPr>
              <a:t>: Radio galaxy with weak AGN at z=2.390 (Windhorst</a:t>
            </a:r>
            <a:r>
              <a:rPr sz="1100" baseline="45454">
                <a:latin typeface="Times"/>
                <a:ea typeface="Times"/>
                <a:cs typeface="Times"/>
                <a:sym typeface="Times"/>
              </a:rPr>
              <a:t>+ </a:t>
            </a:r>
            <a:r>
              <a:rPr sz="1500">
                <a:latin typeface="Times"/>
                <a:ea typeface="Times"/>
                <a:cs typeface="Times"/>
                <a:sym typeface="Times"/>
              </a:rPr>
              <a:t>1998) in WFPC2 F410M (redshifted Lyα), B, V and I (longwards of Lyα). Bottom panels show the PSF-subtracted B-band image and (B–I) color gradient. In all panels, a blue cloud is visible towards the upper-left, along which LyC may escape. This is aligned with its radio source and CO- clouds. </a:t>
            </a:r>
            <a:endParaRPr sz="1200">
              <a:latin typeface="Times"/>
              <a:ea typeface="Times"/>
              <a:cs typeface="Times"/>
              <a:sym typeface="Times"/>
            </a:endParaRPr>
          </a:p>
        </p:txBody>
      </p:sp>
    </p:spTree>
  </p:cSld>
  <p:clrMapOvr>
    <a:masterClrMapping/>
  </p:clrMapOvr>
  <p:transition xmlns:p14="http://schemas.microsoft.com/office/powerpoint/2010/mai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Gold vs Silver</a:t>
            </a:r>
          </a:p>
        </p:txBody>
      </p:sp>
      <p:pic>
        <p:nvPicPr>
          <p:cNvPr id="71" name="LyCpaper_v1.jpg"/>
          <p:cNvPicPr/>
          <p:nvPr/>
        </p:nvPicPr>
        <p:blipFill>
          <a:blip r:embed="rId2">
            <a:extLst/>
          </a:blip>
          <a:stretch>
            <a:fillRect/>
          </a:stretch>
        </p:blipFill>
        <p:spPr>
          <a:xfrm>
            <a:off x="1570768" y="2406542"/>
            <a:ext cx="9848283" cy="7054105"/>
          </a:xfrm>
          <a:prstGeom prst="rect">
            <a:avLst/>
          </a:prstGeom>
          <a:ln w="12700">
            <a:miter lim="400000"/>
          </a:ln>
        </p:spPr>
      </p:pic>
    </p:spTree>
  </p:cSld>
  <p:clrMapOvr>
    <a:masterClrMapping/>
  </p:clrMapOvr>
  <p:transition xmlns:p14="http://schemas.microsoft.com/office/powerpoint/2010/mai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A.L.C.A.T.R.A.Z. - ERS V2.0</a:t>
            </a:r>
          </a:p>
        </p:txBody>
      </p:sp>
      <p:pic>
        <p:nvPicPr>
          <p:cNvPr id="74" name="nsf14_uvesc_v3_1.jpg"/>
          <p:cNvPicPr/>
          <p:nvPr/>
        </p:nvPicPr>
        <p:blipFill>
          <a:blip r:embed="rId2">
            <a:extLst/>
          </a:blip>
          <a:stretch>
            <a:fillRect/>
          </a:stretch>
        </p:blipFill>
        <p:spPr>
          <a:xfrm>
            <a:off x="4912006" y="2318252"/>
            <a:ext cx="7253453" cy="7218300"/>
          </a:xfrm>
          <a:prstGeom prst="rect">
            <a:avLst/>
          </a:prstGeom>
          <a:ln w="12700">
            <a:miter lim="400000"/>
          </a:ln>
        </p:spPr>
      </p:pic>
      <p:sp>
        <p:nvSpPr>
          <p:cNvPr id="75" name="Shape 75"/>
          <p:cNvSpPr/>
          <p:nvPr/>
        </p:nvSpPr>
        <p:spPr>
          <a:xfrm>
            <a:off x="533400" y="2617204"/>
            <a:ext cx="4043214" cy="4953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defTabSz="457200">
              <a:spcBef>
                <a:spcPts val="1200"/>
              </a:spcBef>
              <a:defRPr sz="1800">
                <a:solidFill>
                  <a:srgbClr val="000000"/>
                </a:solidFill>
              </a:defRPr>
            </a:pPr>
            <a:r>
              <a:rPr sz="1600">
                <a:latin typeface="Times"/>
                <a:ea typeface="Times"/>
                <a:cs typeface="Times"/>
                <a:sym typeface="Times"/>
              </a:rPr>
              <a:t>From Left to Right: Image stacks of Gold+Silver sample in the HST WFC3 filters F225W at z=2.26–2.47 (left), F275W at z=2.47–3.08 (middle left), F336W at z=3.08–4.35 (middle right), and ACS F435W filter at z=4.35–6 (right columns): </a:t>
            </a:r>
            <a:r>
              <a:rPr sz="1600" i="1">
                <a:latin typeface="Times"/>
                <a:ea typeface="Times"/>
                <a:cs typeface="Times"/>
                <a:sym typeface="Times"/>
              </a:rPr>
              <a:t>(Row 1): </a:t>
            </a:r>
            <a:r>
              <a:rPr sz="1600">
                <a:latin typeface="Times"/>
                <a:ea typeface="Times"/>
                <a:cs typeface="Times"/>
                <a:sym typeface="Times"/>
              </a:rPr>
              <a:t>LyC </a:t>
            </a:r>
            <a:r>
              <a:rPr sz="1600" i="1">
                <a:latin typeface="Times"/>
                <a:ea typeface="Times"/>
                <a:cs typeface="Times"/>
                <a:sym typeface="Times"/>
              </a:rPr>
              <a:t>(Row 2): </a:t>
            </a:r>
            <a:r>
              <a:rPr sz="1600">
                <a:latin typeface="Times"/>
                <a:ea typeface="Times"/>
                <a:cs typeface="Times"/>
                <a:sym typeface="Times"/>
              </a:rPr>
              <a:t>UVC for All Gold+Silver objects; </a:t>
            </a:r>
            <a:r>
              <a:rPr sz="1600" i="1">
                <a:latin typeface="Times"/>
                <a:ea typeface="Times"/>
                <a:cs typeface="Times"/>
                <a:sym typeface="Times"/>
              </a:rPr>
              <a:t>(Row 3): </a:t>
            </a:r>
            <a:r>
              <a:rPr sz="1600">
                <a:latin typeface="Times"/>
                <a:ea typeface="Times"/>
                <a:cs typeface="Times"/>
                <a:sym typeface="Times"/>
              </a:rPr>
              <a:t>LyC &amp; </a:t>
            </a:r>
            <a:r>
              <a:rPr sz="1600" i="1">
                <a:latin typeface="Times"/>
                <a:ea typeface="Times"/>
                <a:cs typeface="Times"/>
                <a:sym typeface="Times"/>
              </a:rPr>
              <a:t>(Row 4): </a:t>
            </a:r>
            <a:r>
              <a:rPr sz="1600">
                <a:latin typeface="Times"/>
                <a:ea typeface="Times"/>
                <a:cs typeface="Times"/>
                <a:sym typeface="Times"/>
              </a:rPr>
              <a:t>UVC for (Gold) AGN. Blue ellipses indicate SExtractor LyC apertures using a 1σ detection criterion. Green ellipses are SExtractor MAG AUTO elliptical apertures, using the centroids and aperture of the restframe 1500A</a:t>
            </a:r>
            <a:r>
              <a:rPr sz="1600" baseline="6250">
                <a:latin typeface="Times"/>
                <a:ea typeface="Times"/>
                <a:cs typeface="Times"/>
                <a:sym typeface="Times"/>
              </a:rPr>
              <a:t> ̊ </a:t>
            </a:r>
            <a:r>
              <a:rPr sz="1600">
                <a:latin typeface="Times"/>
                <a:ea typeface="Times"/>
                <a:cs typeface="Times"/>
                <a:sym typeface="Times"/>
              </a:rPr>
              <a:t>UV-continuum (UVC) stacks. All image-stacks are 6.</a:t>
            </a:r>
            <a:r>
              <a:rPr sz="1600" baseline="25000">
                <a:latin typeface="Times"/>
                <a:ea typeface="Times"/>
                <a:cs typeface="Times"/>
                <a:sym typeface="Times"/>
              </a:rPr>
              <a:t>′′</a:t>
            </a:r>
            <a:r>
              <a:rPr sz="1600">
                <a:latin typeface="Times"/>
                <a:ea typeface="Times"/>
                <a:cs typeface="Times"/>
                <a:sym typeface="Times"/>
              </a:rPr>
              <a:t>4 × 6.</a:t>
            </a:r>
            <a:r>
              <a:rPr sz="1600" baseline="25000">
                <a:latin typeface="Times"/>
                <a:ea typeface="Times"/>
                <a:cs typeface="Times"/>
                <a:sym typeface="Times"/>
              </a:rPr>
              <a:t>′′</a:t>
            </a:r>
            <a:r>
              <a:rPr sz="1600">
                <a:latin typeface="Times"/>
                <a:ea typeface="Times"/>
                <a:cs typeface="Times"/>
                <a:sym typeface="Times"/>
              </a:rPr>
              <a:t>4. </a:t>
            </a:r>
          </a:p>
          <a:p>
            <a:pPr lvl="0" algn="l" defTabSz="457200">
              <a:spcBef>
                <a:spcPts val="1200"/>
              </a:spcBef>
              <a:defRPr sz="1800">
                <a:solidFill>
                  <a:srgbClr val="000000"/>
                </a:solidFill>
              </a:defRPr>
            </a:pPr>
            <a:r>
              <a:rPr sz="1600">
                <a:latin typeface="Times"/>
                <a:ea typeface="Times"/>
                <a:cs typeface="Times"/>
                <a:sym typeface="Times"/>
              </a:rPr>
              <a:t>The remarkable result is that, despite very rigorous spectroscopic sample vetting, significant LyC is seen at most redshifts and for all samples. </a:t>
            </a:r>
            <a:endParaRPr sz="1200">
              <a:latin typeface="Times"/>
              <a:ea typeface="Times"/>
              <a:cs typeface="Times"/>
              <a:sym typeface="Times"/>
            </a:endParaRPr>
          </a:p>
        </p:txBody>
      </p:sp>
    </p:spTree>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p:nvPr/>
        </p:nvSpPr>
        <p:spPr>
          <a:xfrm>
            <a:off x="508000" y="1724660"/>
            <a:ext cx="5676900" cy="95504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l">
              <a:lnSpc>
                <a:spcPct val="110000"/>
              </a:lnSpc>
              <a:defRPr i="1"/>
            </a:lvl1pPr>
          </a:lstStyle>
          <a:p>
            <a:pPr lvl="0">
              <a:defRPr sz="1800" i="0">
                <a:solidFill>
                  <a:srgbClr val="000000"/>
                </a:solidFill>
              </a:defRPr>
            </a:pPr>
            <a:r>
              <a:rPr sz="2400" i="1">
                <a:solidFill>
                  <a:srgbClr val="414141"/>
                </a:solidFill>
              </a:rPr>
              <a:t>Archival Lyman-Continuum and Theoretical Reionization Analysis vs Z</a:t>
            </a:r>
          </a:p>
        </p:txBody>
      </p:sp>
      <p:grpSp>
        <p:nvGrpSpPr>
          <p:cNvPr id="80" name="Group 80"/>
          <p:cNvGrpSpPr/>
          <p:nvPr/>
        </p:nvGrpSpPr>
        <p:grpSpPr>
          <a:xfrm>
            <a:off x="6691219" y="558799"/>
            <a:ext cx="5842001" cy="8661401"/>
            <a:chOff x="-127000" y="-88900"/>
            <a:chExt cx="5842000" cy="8661400"/>
          </a:xfrm>
        </p:grpSpPr>
        <p:pic>
          <p:nvPicPr>
            <p:cNvPr id="79" name="reionization.jpg"/>
            <p:cNvPicPr/>
            <p:nvPr/>
          </p:nvPicPr>
          <p:blipFill>
            <a:blip r:embed="rId2">
              <a:extLst/>
            </a:blip>
            <a:srcRect l="25712" r="25712"/>
            <a:stretch>
              <a:fillRect/>
            </a:stretch>
          </p:blipFill>
          <p:spPr>
            <a:xfrm>
              <a:off x="0" y="0"/>
              <a:ext cx="5588000" cy="8331200"/>
            </a:xfrm>
            <a:prstGeom prst="rect">
              <a:avLst/>
            </a:prstGeom>
            <a:ln>
              <a:noFill/>
            </a:ln>
            <a:effectLst/>
          </p:spPr>
        </p:pic>
        <p:pic>
          <p:nvPicPr>
            <p:cNvPr id="78" name="Picture 77"/>
            <p:cNvPicPr/>
            <p:nvPr/>
          </p:nvPicPr>
          <p:blipFill>
            <a:blip r:embed="rId3">
              <a:extLst/>
            </a:blip>
            <a:stretch>
              <a:fillRect/>
            </a:stretch>
          </p:blipFill>
          <p:spPr>
            <a:xfrm>
              <a:off x="-127000" y="-88900"/>
              <a:ext cx="5842000" cy="8661400"/>
            </a:xfrm>
            <a:prstGeom prst="rect">
              <a:avLst/>
            </a:prstGeom>
            <a:effectLst/>
          </p:spPr>
        </p:pic>
      </p:grpSp>
      <p:sp>
        <p:nvSpPr>
          <p:cNvPr id="81" name="Shape 81"/>
          <p:cNvSpPr>
            <a:spLocks noGrp="1"/>
          </p:cNvSpPr>
          <p:nvPr>
            <p:ph type="title"/>
          </p:nvPr>
        </p:nvSpPr>
        <p:spPr>
          <a:prstGeom prst="rect">
            <a:avLst/>
          </a:prstGeom>
        </p:spPr>
        <p:txBody>
          <a:bodyPr/>
          <a:lstStyle/>
          <a:p>
            <a:pPr lvl="0">
              <a:defRPr sz="1800">
                <a:solidFill>
                  <a:srgbClr val="000000"/>
                </a:solidFill>
              </a:defRPr>
            </a:pPr>
            <a:r>
              <a:rPr sz="5600">
                <a:solidFill>
                  <a:srgbClr val="D93E2B"/>
                </a:solidFill>
              </a:rPr>
              <a:t>A.L.C.T.R.A.Z. 2015-16</a:t>
            </a:r>
          </a:p>
        </p:txBody>
      </p:sp>
      <p:sp>
        <p:nvSpPr>
          <p:cNvPr id="82" name="Shape 82"/>
          <p:cNvSpPr>
            <a:spLocks noGrp="1"/>
          </p:cNvSpPr>
          <p:nvPr>
            <p:ph type="body" idx="1"/>
          </p:nvPr>
        </p:nvSpPr>
        <p:spPr>
          <a:prstGeom prst="rect">
            <a:avLst/>
          </a:prstGeom>
        </p:spPr>
        <p:txBody>
          <a:bodyPr/>
          <a:lstStyle/>
          <a:p>
            <a:pPr marL="228600" lvl="0" indent="-228600">
              <a:buSzPct val="100000"/>
              <a:buChar char="•"/>
              <a:defRPr sz="1800">
                <a:solidFill>
                  <a:srgbClr val="000000"/>
                </a:solidFill>
              </a:defRPr>
            </a:pPr>
            <a:r>
              <a:rPr sz="1900">
                <a:solidFill>
                  <a:srgbClr val="414141"/>
                </a:solidFill>
              </a:rPr>
              <a:t>Proposal resubmitted for Hubble Cycle 23 and NSF funding, pending approval. </a:t>
            </a:r>
          </a:p>
          <a:p>
            <a:pPr marL="228600" lvl="0" indent="-228600">
              <a:buSzPct val="100000"/>
              <a:buChar char="•"/>
              <a:defRPr sz="1800">
                <a:solidFill>
                  <a:srgbClr val="000000"/>
                </a:solidFill>
              </a:defRPr>
            </a:pPr>
            <a:r>
              <a:rPr sz="1900">
                <a:solidFill>
                  <a:srgbClr val="414141"/>
                </a:solidFill>
              </a:rPr>
              <a:t>Further analysis of HUDF to check results from ERS</a:t>
            </a:r>
          </a:p>
          <a:p>
            <a:pPr marL="228600" lvl="0" indent="-228600">
              <a:buSzPct val="100000"/>
              <a:buChar char="•"/>
              <a:defRPr sz="1800">
                <a:solidFill>
                  <a:srgbClr val="000000"/>
                </a:solidFill>
              </a:defRPr>
            </a:pPr>
            <a:r>
              <a:rPr sz="1900">
                <a:solidFill>
                  <a:srgbClr val="414141"/>
                </a:solidFill>
              </a:rPr>
              <a:t>Study galaxy assembly with JWST</a:t>
            </a:r>
          </a:p>
          <a:p>
            <a:pPr marL="228600" lvl="0" indent="-228600">
              <a:buSzPct val="100000"/>
              <a:buChar char="•"/>
              <a:defRPr sz="1800">
                <a:solidFill>
                  <a:srgbClr val="000000"/>
                </a:solidFill>
              </a:defRPr>
            </a:pPr>
            <a:r>
              <a:rPr sz="1900">
                <a:solidFill>
                  <a:srgbClr val="414141"/>
                </a:solidFill>
              </a:rPr>
              <a:t>Study Super-Massive Black-Hole Growth with JWST</a:t>
            </a:r>
          </a:p>
          <a:p>
            <a:pPr marL="228600" lvl="0" indent="-228600">
              <a:buSzPct val="100000"/>
              <a:buChar char="•"/>
              <a:defRPr sz="1800">
                <a:solidFill>
                  <a:srgbClr val="000000"/>
                </a:solidFill>
              </a:defRPr>
            </a:pPr>
            <a:r>
              <a:rPr sz="1900">
                <a:solidFill>
                  <a:srgbClr val="414141"/>
                </a:solidFill>
              </a:rPr>
              <a:t>Study First Light and Reionization with JWST</a:t>
            </a:r>
          </a:p>
          <a:p>
            <a:pPr marL="228600" lvl="0" indent="-228600">
              <a:buSzPct val="100000"/>
              <a:buChar char="•"/>
              <a:defRPr sz="1800">
                <a:solidFill>
                  <a:srgbClr val="000000"/>
                </a:solidFill>
              </a:defRPr>
            </a:pPr>
            <a:r>
              <a:rPr sz="1900">
                <a:solidFill>
                  <a:srgbClr val="414141"/>
                </a:solidFill>
              </a:rPr>
              <a:t>Study best groups and clusters lenses to find z&gt;10</a:t>
            </a:r>
          </a:p>
        </p:txBody>
      </p:sp>
      <p:sp>
        <p:nvSpPr>
          <p:cNvPr id="83" name="Shape 83"/>
          <p:cNvSpPr/>
          <p:nvPr/>
        </p:nvSpPr>
        <p:spPr>
          <a:xfrm>
            <a:off x="7079760" y="8293099"/>
            <a:ext cx="5064919"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EFDFF"/>
                </a:solidFill>
              </a:defRPr>
            </a:lvl1pPr>
          </a:lstStyle>
          <a:p>
            <a:pPr lvl="0">
              <a:defRPr sz="1800">
                <a:solidFill>
                  <a:srgbClr val="000000"/>
                </a:solidFill>
              </a:defRPr>
            </a:pPr>
            <a:r>
              <a:rPr sz="2400">
                <a:solidFill>
                  <a:srgbClr val="FEFDFF"/>
                </a:solidFill>
              </a:rPr>
              <a:t> M. Alvarez, R. Kaehler, and T. Abel. </a:t>
            </a:r>
          </a:p>
        </p:txBody>
      </p:sp>
    </p:spTree>
  </p:cSld>
  <p:clrMapOvr>
    <a:masterClrMapping/>
  </p:clrMapOvr>
  <p:transition xmlns:p14="http://schemas.microsoft.com/office/powerpoint/2010/main" spd="slow">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Galaxy_history_revealed_by_the_Hubble_Space_Telescope_(GOODS-ERS2).jpg"/>
          <p:cNvPicPr/>
          <p:nvPr/>
        </p:nvPicPr>
        <p:blipFill>
          <a:blip r:embed="rId2">
            <a:extLst/>
          </a:blip>
          <a:srcRect l="20572" r="20572"/>
          <a:stretch>
            <a:fillRect/>
          </a:stretch>
        </p:blipFill>
        <p:spPr>
          <a:xfrm>
            <a:off x="0" y="0"/>
            <a:ext cx="13004800" cy="9753600"/>
          </a:xfrm>
          <a:prstGeom prst="rect">
            <a:avLst/>
          </a:prstGeom>
          <a:ln w="12700">
            <a:miter lim="400000"/>
          </a:ln>
        </p:spPr>
      </p:pic>
      <p:sp>
        <p:nvSpPr>
          <p:cNvPr id="86" name="Shape 86"/>
          <p:cNvSpPr/>
          <p:nvPr/>
        </p:nvSpPr>
        <p:spPr>
          <a:xfrm>
            <a:off x="796372" y="1365249"/>
            <a:ext cx="11412055" cy="702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457200">
              <a:spcBef>
                <a:spcPts val="1200"/>
              </a:spcBef>
              <a:defRPr sz="1800">
                <a:solidFill>
                  <a:srgbClr val="000000"/>
                </a:solidFill>
              </a:defRPr>
            </a:pPr>
            <a:r>
              <a:rPr sz="1900">
                <a:solidFill>
                  <a:srgbClr val="FFFFFF"/>
                </a:solidFill>
                <a:latin typeface="Times"/>
                <a:ea typeface="Times"/>
                <a:cs typeface="Times"/>
                <a:sym typeface="Times"/>
              </a:rPr>
              <a:t>Anderson, J., &amp; Bedin 2010, PASP, 122, 1035, Arnouts, S., et al. 2005, ApJ, 619, L43, Atek, H., et al. 2014, A&amp;A, 561, 89, Becker, R. H., et al. 2001, AJ, 122, 2850, Bielby, R., et al. 2013, MNRAS, 430, 425, Bouwens, R., et al. 2012, ApJ, 709, 133, Bouwens, R., et al. 2012, ApJ, 752, L5, Bridge, C., et al. 2010, ApJ, 720, 465</a:t>
            </a:r>
            <a:br>
              <a:rPr sz="1900">
                <a:solidFill>
                  <a:srgbClr val="FFFFFF"/>
                </a:solidFill>
                <a:latin typeface="Times"/>
                <a:ea typeface="Times"/>
                <a:cs typeface="Times"/>
                <a:sym typeface="Times"/>
              </a:rPr>
            </a:br>
            <a:r>
              <a:rPr sz="1900">
                <a:solidFill>
                  <a:srgbClr val="FFFFFF"/>
                </a:solidFill>
                <a:latin typeface="Times"/>
                <a:ea typeface="Times"/>
                <a:cs typeface="Times"/>
                <a:sym typeface="Times"/>
              </a:rPr>
              <a:t>Bruzual, G. &amp; Charlot, S. 2003, MNRAS, 344, 1000, Buat, V., et al. 2002, A&amp;A 383, 801, Calzetti, D., et al. 1994, ApJ, 429, 582</a:t>
            </a:r>
            <a:br>
              <a:rPr sz="1900">
                <a:solidFill>
                  <a:srgbClr val="FFFFFF"/>
                </a:solidFill>
                <a:latin typeface="Times"/>
                <a:ea typeface="Times"/>
                <a:cs typeface="Times"/>
                <a:sym typeface="Times"/>
              </a:rPr>
            </a:br>
            <a:r>
              <a:rPr sz="1900">
                <a:solidFill>
                  <a:srgbClr val="FFFFFF"/>
                </a:solidFill>
                <a:latin typeface="Times"/>
                <a:ea typeface="Times"/>
                <a:cs typeface="Times"/>
                <a:sym typeface="Times"/>
              </a:rPr>
              <a:t>Coe, D., et al. 2006, AJ, 132, 926, Cohen, S., et al. 2006, ApJ, 639, 731, Dahlen, T., et al. 2013, ApJ, 775, 93, </a:t>
            </a:r>
          </a:p>
          <a:p>
            <a:pPr lvl="0" defTabSz="457200">
              <a:spcBef>
                <a:spcPts val="1200"/>
              </a:spcBef>
              <a:defRPr sz="1800">
                <a:solidFill>
                  <a:srgbClr val="000000"/>
                </a:solidFill>
              </a:defRPr>
            </a:pPr>
            <a:r>
              <a:rPr sz="1900">
                <a:solidFill>
                  <a:srgbClr val="FFFFFF"/>
                </a:solidFill>
                <a:latin typeface="Times"/>
                <a:ea typeface="Times"/>
                <a:cs typeface="Times"/>
                <a:sym typeface="Times"/>
              </a:rPr>
              <a:t>Dijkstra, M., &amp; Kramer 2012, MNRAS, 424, 1672, Ellis, R. S., et al. 2012, ApJ, 763, 7 , Fan, X., et al. 2002, AJ, 123, 1247</a:t>
            </a:r>
            <a:br>
              <a:rPr sz="1900">
                <a:solidFill>
                  <a:srgbClr val="FFFFFF"/>
                </a:solidFill>
                <a:latin typeface="Times"/>
                <a:ea typeface="Times"/>
                <a:cs typeface="Times"/>
                <a:sym typeface="Times"/>
              </a:rPr>
            </a:br>
            <a:r>
              <a:rPr sz="1900">
                <a:solidFill>
                  <a:srgbClr val="FFFFFF"/>
                </a:solidFill>
                <a:latin typeface="Times"/>
                <a:ea typeface="Times"/>
                <a:cs typeface="Times"/>
                <a:sym typeface="Times"/>
              </a:rPr>
              <a:t>Finkelstein, S., et al. 2011 arXiv:1110.3785, Freedman, D., &amp; Diaconis, P. 1981, in “Probability Theory and Related Fields” (Berlin: Springer), Vol. 57, p. 453,  Grazian, A., et al. 2011, A&amp;A 532, A33, Haardt, &amp; Madau, P. 1996, ApJ, 461, 20 Haardt, &amp; Madau, P. 2012, ApJ, 746, 215 Hathi, N. P., et al. 2008, AJ, 135, 156</a:t>
            </a:r>
            <a:br>
              <a:rPr sz="1900">
                <a:solidFill>
                  <a:srgbClr val="FFFFFF"/>
                </a:solidFill>
                <a:latin typeface="Times"/>
                <a:ea typeface="Times"/>
                <a:cs typeface="Times"/>
                <a:sym typeface="Times"/>
              </a:rPr>
            </a:br>
            <a:r>
              <a:rPr sz="1900">
                <a:solidFill>
                  <a:srgbClr val="FFFFFF"/>
                </a:solidFill>
                <a:latin typeface="Times"/>
                <a:ea typeface="Times"/>
                <a:cs typeface="Times"/>
                <a:sym typeface="Times"/>
              </a:rPr>
              <a:t>Hathi, N. P., et al. 2010, ApJ 720, 1708 Koekemoer, A. M., et al. 2013, ApJS, 209, 3 Madau, P. 1995 ApJ, 441, 18 </a:t>
            </a:r>
          </a:p>
          <a:p>
            <a:pPr lvl="0" defTabSz="457200">
              <a:spcBef>
                <a:spcPts val="1200"/>
              </a:spcBef>
              <a:defRPr sz="1800">
                <a:solidFill>
                  <a:srgbClr val="000000"/>
                </a:solidFill>
              </a:defRPr>
            </a:pPr>
            <a:r>
              <a:rPr sz="1900">
                <a:solidFill>
                  <a:srgbClr val="FFFFFF"/>
                </a:solidFill>
                <a:latin typeface="Times"/>
                <a:ea typeface="Times"/>
                <a:cs typeface="Times"/>
                <a:sym typeface="Times"/>
              </a:rPr>
              <a:t>Mesinger, A., &amp; Haiman, Z. 2004, ApJ, 611, L69, Miller, et al. 2013 ApJS, 205, 13</a:t>
            </a:r>
            <a:br>
              <a:rPr sz="1900">
                <a:solidFill>
                  <a:srgbClr val="FFFFFF"/>
                </a:solidFill>
                <a:latin typeface="Times"/>
                <a:ea typeface="Times"/>
                <a:cs typeface="Times"/>
                <a:sym typeface="Times"/>
              </a:rPr>
            </a:br>
            <a:r>
              <a:rPr sz="1900">
                <a:solidFill>
                  <a:srgbClr val="FFFFFF"/>
                </a:solidFill>
                <a:latin typeface="Times"/>
                <a:ea typeface="Times"/>
                <a:cs typeface="Times"/>
                <a:sym typeface="Times"/>
              </a:rPr>
              <a:t>Mostardi, R. E., Shapley, A. E., Nestor, D. B., Steidel, C. C., Reddy, N. , A., &amp; Trainor, R. F. 2013, ApJ, 779, 65 ,Nestor, D., et al 2011, ApJ, 736, 18, Oesch, P., et al. 2012, ApJ, 759, 135 Planck Collab. XXV 2013arXiv1303.5076P, Prochaska, J, et al. 2009, ApJL, 705, 113, Rauch, M., et al. 2011, MNRAS, 418, 1115, </a:t>
            </a:r>
          </a:p>
          <a:p>
            <a:pPr lvl="0" defTabSz="457200">
              <a:spcBef>
                <a:spcPts val="1200"/>
              </a:spcBef>
              <a:defRPr sz="1800">
                <a:solidFill>
                  <a:srgbClr val="000000"/>
                </a:solidFill>
              </a:defRPr>
            </a:pPr>
            <a:r>
              <a:rPr sz="1900">
                <a:solidFill>
                  <a:srgbClr val="FFFFFF"/>
                </a:solidFill>
                <a:latin typeface="Times"/>
                <a:ea typeface="Times"/>
                <a:cs typeface="Times"/>
                <a:sym typeface="Times"/>
              </a:rPr>
              <a:t>Schenker, M., et al. 2012, ApJ, 768, 196, Shapley, A., et al. 2003, ApJ, 588, 65, Siana, B., et al. 2009, ApJ, 698, 1273,            Siana, B., et al. 2010, ApJ, 723, 241, Steidel, C, et al. 2010, ApJ, 717, 289, </a:t>
            </a:r>
            <a:br>
              <a:rPr sz="1900">
                <a:solidFill>
                  <a:srgbClr val="FFFFFF"/>
                </a:solidFill>
                <a:latin typeface="Times"/>
                <a:ea typeface="Times"/>
                <a:cs typeface="Times"/>
                <a:sym typeface="Times"/>
              </a:rPr>
            </a:br>
            <a:r>
              <a:rPr sz="1900">
                <a:solidFill>
                  <a:srgbClr val="FFFFFF"/>
                </a:solidFill>
                <a:latin typeface="Times"/>
                <a:ea typeface="Times"/>
                <a:cs typeface="Times"/>
                <a:sym typeface="Times"/>
              </a:rPr>
              <a:t>Teplitz, H., et al. 2013, AJ, 146, 159, Vanden Berk, D. E., et al. 2001, AJ, 122, 549, Vanzella, E., et al. 2010, MNRAS, 404,1672 Vanzella, E., et al. 2012, ApJ, 751, 70, Voyer, E., et al. 2012, ApJ, 736, 80 Windhorst, R., et al. 1998, ApJL, 494, 27 Windhorst, et al. 2011, ApJS, 193, 27 (W11) Worseck, G, et al. astro-ph/1402.4154v1 </a:t>
            </a:r>
            <a:endParaRPr sz="1200">
              <a:solidFill>
                <a:srgbClr val="FFFFFF"/>
              </a:solidFill>
              <a:latin typeface="Times"/>
              <a:ea typeface="Times"/>
              <a:cs typeface="Times"/>
              <a:sym typeface="Times"/>
            </a:endParaRPr>
          </a:p>
        </p:txBody>
      </p:sp>
    </p:spTree>
  </p:cSld>
  <p:clrMapOvr>
    <a:masterClrMapping/>
  </p:clrMapOvr>
  <p:transition xmlns:p14="http://schemas.microsoft.com/office/powerpoint/2010/main" spd="slow">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649</Words>
  <Application>Microsoft Macintosh PowerPoint</Application>
  <PresentationFormat>Custom</PresentationFormat>
  <Paragraphs>27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New_Template4</vt:lpstr>
      <vt:lpstr>A.L.C.A.T.R.A.Z.</vt:lpstr>
      <vt:lpstr>A.L.C.A.T.R.A.Z.</vt:lpstr>
      <vt:lpstr>PowerPoint Presentation</vt:lpstr>
      <vt:lpstr>PowerPoint Presentation</vt:lpstr>
      <vt:lpstr>PowerPoint Presentation</vt:lpstr>
      <vt:lpstr>Gold vs Silver</vt:lpstr>
      <vt:lpstr>A.L.C.A.T.R.A.Z. - ERS V2.0</vt:lpstr>
      <vt:lpstr>A.L.C.T.R.A.Z. 2015-16</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A.L.C.A.T.R.A.Z.</dc:title>
  <cp:lastModifiedBy>Isaac Meisenheimer</cp:lastModifiedBy>
  <cp:revision>1</cp:revision>
  <dcterms:modified xsi:type="dcterms:W3CDTF">2015-04-03T05:16:54Z</dcterms:modified>
</cp:coreProperties>
</file>